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sldIdLst>
    <p:sldId id="256" r:id="rId5"/>
    <p:sldId id="257" r:id="rId6"/>
    <p:sldId id="258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6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sworth, Tricia" userId="01d6a956-2361-406b-8257-931c99b3a1b5" providerId="ADAL" clId="{0FED38CB-642F-4203-AD28-249B17BF6462}"/>
    <pc:docChg chg="custSel delSld modSld">
      <pc:chgData name="Ellsworth, Tricia" userId="01d6a956-2361-406b-8257-931c99b3a1b5" providerId="ADAL" clId="{0FED38CB-642F-4203-AD28-249B17BF6462}" dt="2020-11-15T16:35:06.829" v="25" actId="2696"/>
      <pc:docMkLst>
        <pc:docMk/>
      </pc:docMkLst>
      <pc:sldChg chg="modSp">
        <pc:chgData name="Ellsworth, Tricia" userId="01d6a956-2361-406b-8257-931c99b3a1b5" providerId="ADAL" clId="{0FED38CB-642F-4203-AD28-249B17BF6462}" dt="2020-11-15T16:34:42.855" v="24" actId="20577"/>
        <pc:sldMkLst>
          <pc:docMk/>
          <pc:sldMk cId="1236614955" sldId="256"/>
        </pc:sldMkLst>
        <pc:spChg chg="mod">
          <ac:chgData name="Ellsworth, Tricia" userId="01d6a956-2361-406b-8257-931c99b3a1b5" providerId="ADAL" clId="{0FED38CB-642F-4203-AD28-249B17BF6462}" dt="2020-11-15T16:34:42.855" v="24" actId="20577"/>
          <ac:spMkLst>
            <pc:docMk/>
            <pc:sldMk cId="1236614955" sldId="256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0FED38CB-642F-4203-AD28-249B17BF6462}" dt="2020-11-15T16:33:24.490" v="11" actId="20577"/>
        <pc:sldMkLst>
          <pc:docMk/>
          <pc:sldMk cId="2690269328" sldId="257"/>
        </pc:sldMkLst>
        <pc:spChg chg="mod">
          <ac:chgData name="Ellsworth, Tricia" userId="01d6a956-2361-406b-8257-931c99b3a1b5" providerId="ADAL" clId="{0FED38CB-642F-4203-AD28-249B17BF6462}" dt="2020-11-15T16:33:18.565" v="7"/>
          <ac:spMkLst>
            <pc:docMk/>
            <pc:sldMk cId="2690269328" sldId="257"/>
            <ac:spMk id="3" creationId="{00000000-0000-0000-0000-000000000000}"/>
          </ac:spMkLst>
        </pc:spChg>
        <pc:spChg chg="mod">
          <ac:chgData name="Ellsworth, Tricia" userId="01d6a956-2361-406b-8257-931c99b3a1b5" providerId="ADAL" clId="{0FED38CB-642F-4203-AD28-249B17BF6462}" dt="2020-11-15T16:33:24.490" v="11" actId="20577"/>
          <ac:spMkLst>
            <pc:docMk/>
            <pc:sldMk cId="2690269328" sldId="257"/>
            <ac:spMk id="5" creationId="{00000000-0000-0000-0000-000000000000}"/>
          </ac:spMkLst>
        </pc:spChg>
      </pc:sldChg>
      <pc:sldChg chg="del">
        <pc:chgData name="Ellsworth, Tricia" userId="01d6a956-2361-406b-8257-931c99b3a1b5" providerId="ADAL" clId="{0FED38CB-642F-4203-AD28-249B17BF6462}" dt="2020-11-15T16:35:06.829" v="25" actId="2696"/>
        <pc:sldMkLst>
          <pc:docMk/>
          <pc:sldMk cId="3002468674" sldId="259"/>
        </pc:sldMkLst>
      </pc:sldChg>
      <pc:sldChg chg="del">
        <pc:chgData name="Ellsworth, Tricia" userId="01d6a956-2361-406b-8257-931c99b3a1b5" providerId="ADAL" clId="{0FED38CB-642F-4203-AD28-249B17BF6462}" dt="2020-11-15T16:34:38.065" v="22" actId="2696"/>
        <pc:sldMkLst>
          <pc:docMk/>
          <pc:sldMk cId="1165173490" sldId="261"/>
        </pc:sldMkLst>
      </pc:sldChg>
      <pc:sldChg chg="modSp">
        <pc:chgData name="Ellsworth, Tricia" userId="01d6a956-2361-406b-8257-931c99b3a1b5" providerId="ADAL" clId="{0FED38CB-642F-4203-AD28-249B17BF6462}" dt="2020-11-15T16:33:33.872" v="12" actId="6549"/>
        <pc:sldMkLst>
          <pc:docMk/>
          <pc:sldMk cId="1665783686" sldId="264"/>
        </pc:sldMkLst>
        <pc:spChg chg="mod">
          <ac:chgData name="Ellsworth, Tricia" userId="01d6a956-2361-406b-8257-931c99b3a1b5" providerId="ADAL" clId="{0FED38CB-642F-4203-AD28-249B17BF6462}" dt="2020-11-15T16:33:33.872" v="12" actId="6549"/>
          <ac:spMkLst>
            <pc:docMk/>
            <pc:sldMk cId="1665783686" sldId="264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0FED38CB-642F-4203-AD28-249B17BF6462}" dt="2020-11-15T16:33:37.545" v="13" actId="6549"/>
        <pc:sldMkLst>
          <pc:docMk/>
          <pc:sldMk cId="417821962" sldId="265"/>
        </pc:sldMkLst>
        <pc:spChg chg="mod">
          <ac:chgData name="Ellsworth, Tricia" userId="01d6a956-2361-406b-8257-931c99b3a1b5" providerId="ADAL" clId="{0FED38CB-642F-4203-AD28-249B17BF6462}" dt="2020-11-15T16:33:37.545" v="13" actId="6549"/>
          <ac:spMkLst>
            <pc:docMk/>
            <pc:sldMk cId="417821962" sldId="265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0FED38CB-642F-4203-AD28-249B17BF6462}" dt="2020-11-15T16:33:40.979" v="14" actId="6549"/>
        <pc:sldMkLst>
          <pc:docMk/>
          <pc:sldMk cId="2909583635" sldId="266"/>
        </pc:sldMkLst>
        <pc:spChg chg="mod">
          <ac:chgData name="Ellsworth, Tricia" userId="01d6a956-2361-406b-8257-931c99b3a1b5" providerId="ADAL" clId="{0FED38CB-642F-4203-AD28-249B17BF6462}" dt="2020-11-15T16:33:40.979" v="14" actId="6549"/>
          <ac:spMkLst>
            <pc:docMk/>
            <pc:sldMk cId="2909583635" sldId="266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0FED38CB-642F-4203-AD28-249B17BF6462}" dt="2020-11-15T16:33:44.677" v="15" actId="6549"/>
        <pc:sldMkLst>
          <pc:docMk/>
          <pc:sldMk cId="2430749494" sldId="267"/>
        </pc:sldMkLst>
        <pc:spChg chg="mod">
          <ac:chgData name="Ellsworth, Tricia" userId="01d6a956-2361-406b-8257-931c99b3a1b5" providerId="ADAL" clId="{0FED38CB-642F-4203-AD28-249B17BF6462}" dt="2020-11-15T16:33:44.677" v="15" actId="6549"/>
          <ac:spMkLst>
            <pc:docMk/>
            <pc:sldMk cId="2430749494" sldId="267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0FED38CB-642F-4203-AD28-249B17BF6462}" dt="2020-11-15T16:33:48.294" v="16" actId="6549"/>
        <pc:sldMkLst>
          <pc:docMk/>
          <pc:sldMk cId="1613444778" sldId="268"/>
        </pc:sldMkLst>
        <pc:spChg chg="mod">
          <ac:chgData name="Ellsworth, Tricia" userId="01d6a956-2361-406b-8257-931c99b3a1b5" providerId="ADAL" clId="{0FED38CB-642F-4203-AD28-249B17BF6462}" dt="2020-11-15T16:33:48.294" v="16" actId="6549"/>
          <ac:spMkLst>
            <pc:docMk/>
            <pc:sldMk cId="1613444778" sldId="268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0FED38CB-642F-4203-AD28-249B17BF6462}" dt="2020-11-15T16:33:51.560" v="17" actId="6549"/>
        <pc:sldMkLst>
          <pc:docMk/>
          <pc:sldMk cId="4087136043" sldId="269"/>
        </pc:sldMkLst>
        <pc:spChg chg="mod">
          <ac:chgData name="Ellsworth, Tricia" userId="01d6a956-2361-406b-8257-931c99b3a1b5" providerId="ADAL" clId="{0FED38CB-642F-4203-AD28-249B17BF6462}" dt="2020-11-15T16:33:51.560" v="17" actId="6549"/>
          <ac:spMkLst>
            <pc:docMk/>
            <pc:sldMk cId="4087136043" sldId="269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0FED38CB-642F-4203-AD28-249B17BF6462}" dt="2020-11-15T16:33:55.002" v="18" actId="6549"/>
        <pc:sldMkLst>
          <pc:docMk/>
          <pc:sldMk cId="2668765975" sldId="270"/>
        </pc:sldMkLst>
        <pc:spChg chg="mod">
          <ac:chgData name="Ellsworth, Tricia" userId="01d6a956-2361-406b-8257-931c99b3a1b5" providerId="ADAL" clId="{0FED38CB-642F-4203-AD28-249B17BF6462}" dt="2020-11-15T16:33:55.002" v="18" actId="6549"/>
          <ac:spMkLst>
            <pc:docMk/>
            <pc:sldMk cId="2668765975" sldId="270"/>
            <ac:spMk id="2" creationId="{4E98FBC9-954E-44DD-9E91-45E8A360047E}"/>
          </ac:spMkLst>
        </pc:spChg>
      </pc:sldChg>
      <pc:sldChg chg="modSp">
        <pc:chgData name="Ellsworth, Tricia" userId="01d6a956-2361-406b-8257-931c99b3a1b5" providerId="ADAL" clId="{0FED38CB-642F-4203-AD28-249B17BF6462}" dt="2020-11-15T16:33:58.596" v="19" actId="6549"/>
        <pc:sldMkLst>
          <pc:docMk/>
          <pc:sldMk cId="1362291346" sldId="271"/>
        </pc:sldMkLst>
        <pc:spChg chg="mod">
          <ac:chgData name="Ellsworth, Tricia" userId="01d6a956-2361-406b-8257-931c99b3a1b5" providerId="ADAL" clId="{0FED38CB-642F-4203-AD28-249B17BF6462}" dt="2020-11-15T16:33:58.596" v="19" actId="6549"/>
          <ac:spMkLst>
            <pc:docMk/>
            <pc:sldMk cId="1362291346" sldId="271"/>
            <ac:spMk id="2" creationId="{C9673AF8-736A-472B-A521-D0DF94BB1B35}"/>
          </ac:spMkLst>
        </pc:spChg>
      </pc:sldChg>
      <pc:sldChg chg="modSp">
        <pc:chgData name="Ellsworth, Tricia" userId="01d6a956-2361-406b-8257-931c99b3a1b5" providerId="ADAL" clId="{0FED38CB-642F-4203-AD28-249B17BF6462}" dt="2020-11-15T16:34:02.875" v="20" actId="6549"/>
        <pc:sldMkLst>
          <pc:docMk/>
          <pc:sldMk cId="3928426648" sldId="272"/>
        </pc:sldMkLst>
        <pc:spChg chg="mod">
          <ac:chgData name="Ellsworth, Tricia" userId="01d6a956-2361-406b-8257-931c99b3a1b5" providerId="ADAL" clId="{0FED38CB-642F-4203-AD28-249B17BF6462}" dt="2020-11-15T16:34:02.875" v="20" actId="6549"/>
          <ac:spMkLst>
            <pc:docMk/>
            <pc:sldMk cId="3928426648" sldId="272"/>
            <ac:spMk id="2" creationId="{66326318-2393-4060-8456-932CEB8131C4}"/>
          </ac:spMkLst>
        </pc:spChg>
      </pc:sldChg>
      <pc:sldChg chg="modSp">
        <pc:chgData name="Ellsworth, Tricia" userId="01d6a956-2361-406b-8257-931c99b3a1b5" providerId="ADAL" clId="{0FED38CB-642F-4203-AD28-249B17BF6462}" dt="2020-11-15T16:34:11.046" v="21" actId="6549"/>
        <pc:sldMkLst>
          <pc:docMk/>
          <pc:sldMk cId="2646132422" sldId="273"/>
        </pc:sldMkLst>
        <pc:spChg chg="mod">
          <ac:chgData name="Ellsworth, Tricia" userId="01d6a956-2361-406b-8257-931c99b3a1b5" providerId="ADAL" clId="{0FED38CB-642F-4203-AD28-249B17BF6462}" dt="2020-11-15T16:34:11.046" v="21" actId="6549"/>
          <ac:spMkLst>
            <pc:docMk/>
            <pc:sldMk cId="2646132422" sldId="273"/>
            <ac:spMk id="2" creationId="{E5C3DF96-0DA4-46DA-A87B-FF360E6F0CE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4B4C1-702B-4AFA-AA05-7DD83DFA36EC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AEC16-FB7B-4215-9DE2-3B510C11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99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67D2E-10B1-4ACD-849C-FF7BA2B7FADE}" type="datetime1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939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DE9F5-5992-4687-9247-618A0DFA5741}" type="datetime1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631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2D571-22A2-4271-B60E-EC76528EC379}" type="datetime1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26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423A5-53CF-42AA-B258-5D48BD388208}" type="datetime1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324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014E-B873-4722-AE33-7BF236D035EB}" type="datetime1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33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5330-EF14-4958-95A7-1E7408A10BF2}" type="datetime1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82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C306-0713-4504-A012-D54687258A40}" type="datetime1">
              <a:rPr lang="en-US" smtClean="0"/>
              <a:t>11/15/2020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700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001E1-9EA2-48D7-8F6C-113B09988E32}" type="datetime1">
              <a:rPr lang="en-US" smtClean="0"/>
              <a:t>11/15/2020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374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B182-B938-4176-83CF-771AD5B0D146}" type="datetime1">
              <a:rPr lang="en-US" smtClean="0"/>
              <a:t>11/15/2020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893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B9A9-77B2-46CF-A6A8-1923AD455C3B}" type="datetime1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350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4F9-6C01-49D0-9019-10802C7436B6}" type="datetime1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075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5F23E-157C-48F0-8229-1B5B3963A52C}" type="datetime1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357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Ch. 3 Electronic Dictionary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Introduction to Business</a:t>
            </a:r>
          </a:p>
          <a:p>
            <a:r>
              <a:rPr lang="en-US" dirty="0"/>
              <a:t>Your Name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614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136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8FBC9-954E-44DD-9E91-45E8A3600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ABE49-A166-46DF-89AA-1393F308C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2AF5A2-0966-4B50-907E-4ECAEEA2E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765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73AF8-736A-472B-A521-D0DF94BB1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B7B176-47C1-42FC-AA3D-10557B0BD7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2B2AA9-D2DC-4D99-9318-DFC55CD62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2913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26318-2393-4060-8456-932CEB813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A8651-0168-41D5-89DD-7BB5AAFA0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3F8E1F-2207-4A9F-8C60-A034AEE2C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4266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3DF96-0DA4-46DA-A87B-FF360E6F0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C86C9-372B-4842-842D-F5EE9B12C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BC5843-A509-4FC8-923C-4BFFA179C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132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 to Business Textbook, </a:t>
            </a:r>
            <a:r>
              <a:rPr lang="en-US" dirty="0" err="1"/>
              <a:t>Glenco</a:t>
            </a:r>
            <a:r>
              <a:rPr lang="en-US" dirty="0"/>
              <a:t> Publishing</a:t>
            </a:r>
          </a:p>
          <a:p>
            <a:r>
              <a:rPr lang="en-US" dirty="0"/>
              <a:t>MS Power Point Online Images</a:t>
            </a:r>
          </a:p>
          <a:p>
            <a:r>
              <a:rPr lang="en-US" dirty="0"/>
              <a:t>Google Images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161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Ch. 3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Gross domestic product</a:t>
            </a:r>
          </a:p>
          <a:p>
            <a:pPr lvl="0"/>
            <a:r>
              <a:rPr lang="en-US" dirty="0"/>
              <a:t>Standard of living</a:t>
            </a:r>
          </a:p>
          <a:p>
            <a:pPr lvl="0"/>
            <a:r>
              <a:rPr lang="en-US" dirty="0"/>
              <a:t>Inflation</a:t>
            </a:r>
          </a:p>
          <a:p>
            <a:pPr lvl="0"/>
            <a:r>
              <a:rPr lang="en-US" dirty="0"/>
              <a:t>Deflation</a:t>
            </a:r>
          </a:p>
          <a:p>
            <a:pPr lvl="0"/>
            <a:r>
              <a:rPr lang="en-US" dirty="0"/>
              <a:t>Budget deficit</a:t>
            </a:r>
          </a:p>
          <a:p>
            <a:pPr lvl="0"/>
            <a:r>
              <a:rPr lang="en-US" dirty="0"/>
              <a:t>National debt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Budget surplus</a:t>
            </a:r>
          </a:p>
          <a:p>
            <a:pPr lvl="0"/>
            <a:r>
              <a:rPr lang="en-US" dirty="0"/>
              <a:t>Business cycle</a:t>
            </a:r>
          </a:p>
          <a:p>
            <a:pPr lvl="0"/>
            <a:r>
              <a:rPr lang="en-US" dirty="0"/>
              <a:t>Prosperity</a:t>
            </a:r>
          </a:p>
          <a:p>
            <a:pPr lvl="0"/>
            <a:r>
              <a:rPr lang="en-US" dirty="0"/>
              <a:t>Recession</a:t>
            </a:r>
          </a:p>
          <a:p>
            <a:pPr lvl="0"/>
            <a:r>
              <a:rPr lang="en-US" dirty="0"/>
              <a:t>Depression</a:t>
            </a:r>
          </a:p>
          <a:p>
            <a:pPr lvl="0"/>
            <a:r>
              <a:rPr lang="en-US" dirty="0"/>
              <a:t>Recovery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269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58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831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783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21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583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749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44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d2816622-cc35-45ff-b38d-8694946a657f" xsi:nil="true"/>
    <AppVersion xmlns="d2816622-cc35-45ff-b38d-8694946a657f" xsi:nil="true"/>
    <DefaultSectionNames xmlns="d2816622-cc35-45ff-b38d-8694946a657f" xsi:nil="true"/>
    <Is_Collaboration_Space_Locked xmlns="d2816622-cc35-45ff-b38d-8694946a657f" xsi:nil="true"/>
    <Self_Registration_Enabled xmlns="d2816622-cc35-45ff-b38d-8694946a657f" xsi:nil="true"/>
    <FolderType xmlns="d2816622-cc35-45ff-b38d-8694946a657f" xsi:nil="true"/>
    <Students xmlns="d2816622-cc35-45ff-b38d-8694946a657f">
      <UserInfo>
        <DisplayName/>
        <AccountId xsi:nil="true"/>
        <AccountType/>
      </UserInfo>
    </Students>
    <Student_Groups xmlns="d2816622-cc35-45ff-b38d-8694946a657f">
      <UserInfo>
        <DisplayName/>
        <AccountId xsi:nil="true"/>
        <AccountType/>
      </UserInfo>
    </Student_Groups>
    <Invited_Students xmlns="d2816622-cc35-45ff-b38d-8694946a657f" xsi:nil="true"/>
    <Has_Teacher_Only_SectionGroup xmlns="d2816622-cc35-45ff-b38d-8694946a657f" xsi:nil="true"/>
    <Owner xmlns="d2816622-cc35-45ff-b38d-8694946a657f">
      <UserInfo>
        <DisplayName/>
        <AccountId xsi:nil="true"/>
        <AccountType/>
      </UserInfo>
    </Owner>
    <Teachers xmlns="d2816622-cc35-45ff-b38d-8694946a657f">
      <UserInfo>
        <DisplayName/>
        <AccountId xsi:nil="true"/>
        <AccountType/>
      </UserInfo>
    </Teachers>
    <Invited_Teachers xmlns="d2816622-cc35-45ff-b38d-8694946a657f" xsi:nil="true"/>
    <NotebookType xmlns="d2816622-cc35-45ff-b38d-8694946a657f" xsi:nil="true"/>
    <CultureName xmlns="d2816622-cc35-45ff-b38d-8694946a657f" xsi:nil="true"/>
    <TeamsChannelId xmlns="d2816622-cc35-45ff-b38d-8694946a657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1D2BA6EF5EBE4D8FE56C3D7FFA7028" ma:contentTypeVersion="29" ma:contentTypeDescription="Create a new document." ma:contentTypeScope="" ma:versionID="2294a72c43e581c27e6ae77c0e72a3fe">
  <xsd:schema xmlns:xsd="http://www.w3.org/2001/XMLSchema" xmlns:xs="http://www.w3.org/2001/XMLSchema" xmlns:p="http://schemas.microsoft.com/office/2006/metadata/properties" xmlns:ns3="968dbe4d-483c-4bd7-8c7b-287a3305d3b6" xmlns:ns4="d2816622-cc35-45ff-b38d-8694946a657f" targetNamespace="http://schemas.microsoft.com/office/2006/metadata/properties" ma:root="true" ma:fieldsID="addf551c11476f017bc0910d02014912" ns3:_="" ns4:_="">
    <xsd:import namespace="968dbe4d-483c-4bd7-8c7b-287a3305d3b6"/>
    <xsd:import namespace="d2816622-cc35-45ff-b38d-8694946a65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TeamsChannelI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dbe4d-483c-4bd7-8c7b-287a3305d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16622-cc35-45ff-b38d-8694946a657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30" nillable="true" ma:displayName="MediaServiceLocation" ma:description="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65F376A-9097-45EE-9ACA-8ECC5E6FED2F}">
  <ds:schemaRefs>
    <ds:schemaRef ds:uri="http://schemas.microsoft.com/office/infopath/2007/PartnerControls"/>
    <ds:schemaRef ds:uri="http://schemas.microsoft.com/office/2006/metadata/properties"/>
    <ds:schemaRef ds:uri="968dbe4d-483c-4bd7-8c7b-287a3305d3b6"/>
    <ds:schemaRef ds:uri="http://purl.org/dc/dcmitype/"/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d2816622-cc35-45ff-b38d-8694946a657f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8D9ADA1-0586-46A8-BC50-AC881EE3C7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8dbe4d-483c-4bd7-8c7b-287a3305d3b6"/>
    <ds:schemaRef ds:uri="d2816622-cc35-45ff-b38d-8694946a65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25EEE94-2C02-4839-A053-905353ADDF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198</Words>
  <Application>Microsoft Office PowerPoint</Application>
  <PresentationFormat>On-screen Show (4:3)</PresentationFormat>
  <Paragraphs>71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Ch. 3 Electronic Dictionary</vt:lpstr>
      <vt:lpstr>List of Ch. 3 Words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Tricia Ellsworth</dc:creator>
  <cp:lastModifiedBy>Ellsworth, Tricia</cp:lastModifiedBy>
  <cp:revision>15</cp:revision>
  <dcterms:created xsi:type="dcterms:W3CDTF">2014-09-12T15:01:49Z</dcterms:created>
  <dcterms:modified xsi:type="dcterms:W3CDTF">2020-11-15T16:35:08Z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0x0101008B1D2BA6EF5EBE4D8FE56C3D7FFA7028</vt:lpwstr>
  </property>
</Properties>
</file>